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jpg" ContentType="image/jpeg"/>
  <Default Extension="mp4" ContentType="video/mp4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</p:sldIdLst>
  <p:sldSz cx="12192119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printerSettings" Target="printerSettings/printerSettings1.bin"/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7" Type="http://schemas.openxmlformats.org/officeDocument/2006/relationships/slide" Target="slides/slide1.xml"/></Relationships>
</file>

<file path=ppt/media/image1.jpg>
</file>

<file path=ppt/media/media1.mp4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microsoft.com/office/2007/relationships/media" Target="../media/media1.mp4"/><Relationship Id="rId3" Type="http://schemas.openxmlformats.org/officeDocument/2006/relationships/video" Target="../media/media1.mp4"/><Relationship Id="rId4" Type="http://schemas.openxmlformats.org/officeDocument/2006/relationships/image" Target="../media/image1.jpg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【中】「列车长的一天」_第二话(360P).mp4">
            <a:hlinkClick r:id="" action="ppaction://media"/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82399" cy="68526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